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308" r:id="rId3"/>
    <p:sldId id="332" r:id="rId4"/>
    <p:sldId id="338" r:id="rId5"/>
    <p:sldId id="329" r:id="rId6"/>
    <p:sldId id="346" r:id="rId7"/>
    <p:sldId id="341" r:id="rId8"/>
    <p:sldId id="331" r:id="rId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4B2"/>
    <a:srgbClr val="FF0066"/>
    <a:srgbClr val="FF99FF"/>
    <a:srgbClr val="FFCC00"/>
    <a:srgbClr val="CC00FF"/>
    <a:srgbClr val="FF6600"/>
    <a:srgbClr val="BBE0E3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2" autoAdjust="0"/>
    <p:restoredTop sz="96377" autoAdjust="0"/>
  </p:normalViewPr>
  <p:slideViewPr>
    <p:cSldViewPr>
      <p:cViewPr>
        <p:scale>
          <a:sx n="90" d="100"/>
          <a:sy n="90" d="100"/>
        </p:scale>
        <p:origin x="-16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47E8B84-6722-4FB9-97B9-20F3AFDF6CDE}" type="datetimeFigureOut">
              <a:rPr lang="ko-KR" altLang="en-US"/>
              <a:pPr>
                <a:defRPr/>
              </a:pPr>
              <a:t>2018-07-03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FC90F18-0F18-4A9B-AA82-6CB25F71C8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8" descr="그림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4724400"/>
            <a:ext cx="9137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31BE-347E-40E0-9CD3-9B8DBA07E1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948E8-422F-481B-A333-77ED0B2DA6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본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 descr="그림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88" y="44624"/>
            <a:ext cx="6985000" cy="561975"/>
          </a:xfrm>
        </p:spPr>
        <p:txBody>
          <a:bodyPr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421E-AEF3-4F5D-8E78-E640A726B2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엔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전산학부\바탕 화면\endin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566738" y="877888"/>
            <a:ext cx="8001000" cy="51435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4E06-C0D7-4156-9DD3-B1692D00D7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0" descr="그림2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master-2ef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0"/>
            <a:ext cx="22288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6985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1A344DEA-7AC5-4C6C-B337-861BC95D1B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38" r:id="rId2"/>
    <p:sldLayoutId id="2147484341" r:id="rId3"/>
    <p:sldLayoutId id="2147484342" r:id="rId4"/>
    <p:sldLayoutId id="2147484339" r:id="rId5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87824" y="4149080"/>
            <a:ext cx="3563938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en-US" altLang="ko-KR" sz="2400" b="1" dirty="0" smtClean="0">
                <a:latin typeface="맑은 고딕" pitchFamily="50" charset="-127"/>
                <a:ea typeface="맑은 고딕" pitchFamily="50" charset="-127"/>
                <a:cs typeface="+mj-cs"/>
              </a:rPr>
              <a:t>VIBRASAYSTEM</a:t>
            </a:r>
            <a:endParaRPr kumimoji="0" lang="ru-RU" altLang="ko-KR" sz="2400" b="1" dirty="0"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2413" cy="2132013"/>
          </a:xfrm>
          <a:prstGeom prst="rect">
            <a:avLst/>
          </a:prstGeom>
          <a:solidFill>
            <a:srgbClr val="002060"/>
          </a:solidFill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VALID PARAMETERS EXTRACTED FROM FREQUENCY CHANGES OF HEAD MOVEMENT ON STRESS STATE USING VIBRAIMAGE TECHNOLOGY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5" name="Picture 4" descr="t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6" t="9279"/>
          <a:stretch>
            <a:fillRect/>
          </a:stretch>
        </p:blipFill>
        <p:spPr bwMode="auto">
          <a:xfrm>
            <a:off x="2699792" y="5065720"/>
            <a:ext cx="1584176" cy="12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v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56"/>
          <a:stretch>
            <a:fillRect/>
          </a:stretch>
        </p:blipFill>
        <p:spPr bwMode="auto">
          <a:xfrm>
            <a:off x="539552" y="5065720"/>
            <a:ext cx="1584176" cy="122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v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40" r="4488"/>
          <a:stretch>
            <a:fillRect/>
          </a:stretch>
        </p:blipFill>
        <p:spPr bwMode="auto">
          <a:xfrm>
            <a:off x="4788024" y="5065720"/>
            <a:ext cx="1584176" cy="12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_x146670944" descr="EMB00038acc0d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014563"/>
            <a:ext cx="1728192" cy="1275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985000" cy="561975"/>
          </a:xfrm>
        </p:spPr>
        <p:txBody>
          <a:bodyPr/>
          <a:lstStyle/>
          <a:p>
            <a:r>
              <a:rPr lang="en-US" dirty="0" smtClean="0"/>
              <a:t>Research condition</a:t>
            </a:r>
            <a:r>
              <a:rPr dirty="0" smtClean="0"/>
              <a:t>  </a:t>
            </a:r>
            <a:endParaRPr dirty="0"/>
          </a:p>
        </p:txBody>
      </p:sp>
      <p:sp>
        <p:nvSpPr>
          <p:cNvPr id="8" name="TextBox 37"/>
          <p:cNvSpPr txBox="1">
            <a:spLocks noChangeArrowheads="1"/>
          </p:cNvSpPr>
          <p:nvPr/>
        </p:nvSpPr>
        <p:spPr bwMode="auto">
          <a:xfrm>
            <a:off x="539552" y="959743"/>
            <a:ext cx="87129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Total </a:t>
            </a:r>
            <a:r>
              <a:rPr lang="en-US" altLang="ko-KR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teestes</a:t>
            </a:r>
            <a:r>
              <a:rPr lang="en-US" altLang="ko-KR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: 12 persons </a:t>
            </a:r>
          </a:p>
          <a:p>
            <a:r>
              <a:rPr lang="en-US" altLang="ko-KR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   - Male : 6 persons (32.8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±5.5 age)</a:t>
            </a:r>
            <a:endParaRPr lang="en-US" altLang="ko-KR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   - Female : 6 persons (28.6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±4.4 age)</a:t>
            </a:r>
            <a:endParaRPr lang="en-US" altLang="ko-KR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Researching team : </a:t>
            </a:r>
          </a:p>
          <a:p>
            <a:r>
              <a:rPr lang="en-US" altLang="ko-KR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     -  SANGMYUNG University</a:t>
            </a:r>
          </a:p>
          <a:p>
            <a:r>
              <a:rPr lang="en-US" altLang="ko-KR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     -  VIBRASYSTEM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Training center :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Emotion &amp; Technology Lab in SANGMNYUNG Univ.</a:t>
            </a: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Experiment environment </a:t>
            </a:r>
            <a:endParaRPr lang="en-US" altLang="ko-KR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2880320" cy="253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>
          <a:xfrm>
            <a:off x="35272" y="58713"/>
            <a:ext cx="6985000" cy="561975"/>
          </a:xfrm>
        </p:spPr>
        <p:txBody>
          <a:bodyPr/>
          <a:lstStyle/>
          <a:p>
            <a:r>
              <a:rPr lang="en-US" sz="2600" dirty="0" smtClean="0"/>
              <a:t>Researching Objective and Testing </a:t>
            </a:r>
            <a:r>
              <a:rPr lang="en-US" sz="2600" dirty="0" err="1" smtClean="0"/>
              <a:t>scinario</a:t>
            </a:r>
            <a:r>
              <a:rPr lang="en-US" sz="2600" dirty="0" smtClean="0"/>
              <a:t> </a:t>
            </a:r>
            <a:r>
              <a:rPr sz="2600" dirty="0" smtClean="0"/>
              <a:t>  </a:t>
            </a:r>
            <a:endParaRPr sz="26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5536" y="1052736"/>
            <a:ext cx="8280920" cy="1898099"/>
          </a:xfrm>
          <a:prstGeom prst="rect">
            <a:avLst/>
          </a:prstGeom>
          <a:solidFill>
            <a:srgbClr val="92D050">
              <a:alpha val="52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Arial" pitchFamily="34" charset="0"/>
                <a:ea typeface="T2"/>
                <a:cs typeface="Arial" pitchFamily="34" charset="0"/>
              </a:rPr>
              <a:t>T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2"/>
                <a:cs typeface="Arial" pitchFamily="34" charset="0"/>
              </a:rPr>
              <a:t>o find out the effective parameters to make an interference of the mental </a:t>
            </a: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2"/>
                <a:cs typeface="Arial" pitchFamily="34" charset="0"/>
              </a:rPr>
              <a:t>stress state observing the changes by </a:t>
            </a:r>
            <a:r>
              <a:rPr kumimoji="1" lang="en-US" altLang="ko-K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2"/>
                <a:cs typeface="Arial" pitchFamily="34" charset="0"/>
              </a:rPr>
              <a:t>Vibraimage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2"/>
                <a:cs typeface="Arial" pitchFamily="34" charset="0"/>
              </a:rPr>
              <a:t> technology  when the cognitive stress and emotional stress are stimulated and then, to compare </a:t>
            </a: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2"/>
                <a:cs typeface="Arial" pitchFamily="34" charset="0"/>
              </a:rPr>
              <a:t>the differences between the stabilized  condition and stress condition.</a:t>
            </a: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67544" y="346093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Experiment procedure and cognitive, emotional stress stimulation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83568" y="4498320"/>
          <a:ext cx="77768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/>
                <a:gridCol w="1555373"/>
                <a:gridCol w="1555373"/>
                <a:gridCol w="1555373"/>
                <a:gridCol w="1555373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Rest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Stimuli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Rest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Stimuli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Rest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157192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157192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157192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2361018" y="5189091"/>
            <a:ext cx="129614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999-7= ?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4939" y="5176034"/>
            <a:ext cx="1388016" cy="104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149290" y="4138667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5 min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1458" y="4138667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5 min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5634" y="4138667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5 min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4149080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4 min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4149080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5 min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683568" y="5023809"/>
            <a:ext cx="7704856" cy="0"/>
          </a:xfrm>
          <a:prstGeom prst="line">
            <a:avLst/>
          </a:prstGeom>
          <a:ln w="50800">
            <a:solidFill>
              <a:srgbClr val="3884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>
          <a:xfrm>
            <a:off x="35496" y="44450"/>
            <a:ext cx="6985000" cy="561975"/>
          </a:xfrm>
        </p:spPr>
        <p:txBody>
          <a:bodyPr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Variations of 10 variables during stress stimulation</a:t>
            </a:r>
            <a:r>
              <a:rPr sz="2200" dirty="0" smtClean="0">
                <a:latin typeface="Arial" pitchFamily="34" charset="0"/>
                <a:cs typeface="Arial" pitchFamily="34" charset="0"/>
              </a:rPr>
              <a:t>  </a:t>
            </a:r>
            <a:endParaRPr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6712"/>
            <a:ext cx="5328592" cy="291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11769"/>
            <a:ext cx="5328592" cy="280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2008" y="1556792"/>
            <a:ext cx="3419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바탕" pitchFamily="18" charset="-127"/>
                <a:cs typeface="Arial" pitchFamily="34" charset="0"/>
              </a:rPr>
              <a:t>Variations of 10 variables during the 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3884B2"/>
                </a:solidFill>
                <a:effectLst/>
                <a:latin typeface="Arial" pitchFamily="34" charset="0"/>
                <a:ea typeface="바탕" pitchFamily="18" charset="-127"/>
                <a:cs typeface="Arial" pitchFamily="34" charset="0"/>
              </a:rPr>
              <a:t>cognitive stress 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바탕" pitchFamily="18" charset="-127"/>
                <a:cs typeface="Arial" pitchFamily="34" charset="0"/>
              </a:rPr>
              <a:t>stimulation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3884B2"/>
                </a:solidFill>
                <a:effectLst/>
                <a:latin typeface="Arial" pitchFamily="34" charset="0"/>
                <a:ea typeface="바탕" pitchFamily="18" charset="-127"/>
                <a:cs typeface="Arial" pitchFamily="34" charset="0"/>
              </a:rPr>
              <a:t>by mathematic mental arithmetic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3884B2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07504" y="4941168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Variations of 10 variables during the </a:t>
            </a:r>
            <a:r>
              <a:rPr lang="en-US" altLang="ko-KR" sz="1600" b="1" dirty="0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emotional stress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stimulation </a:t>
            </a:r>
            <a:r>
              <a:rPr lang="en-US" altLang="ko-KR" sz="1600" b="1" dirty="0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by video image</a:t>
            </a:r>
            <a:endParaRPr lang="ko-KR" altLang="en-US" sz="1600" b="1" dirty="0">
              <a:solidFill>
                <a:srgbClr val="3884B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제목 5"/>
          <p:cNvSpPr>
            <a:spLocks noGrp="1"/>
          </p:cNvSpPr>
          <p:nvPr>
            <p:ph type="title"/>
          </p:nvPr>
        </p:nvSpPr>
        <p:spPr>
          <a:xfrm>
            <a:off x="107950" y="44450"/>
            <a:ext cx="6624638" cy="561975"/>
          </a:xfrm>
        </p:spPr>
        <p:txBody>
          <a:bodyPr/>
          <a:lstStyle/>
          <a:p>
            <a:r>
              <a:rPr lang="en-US" sz="2400" dirty="0" smtClean="0"/>
              <a:t>Analysis Result – Cognitive stress</a:t>
            </a:r>
            <a:endParaRPr sz="24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23528" y="1696065"/>
          <a:ext cx="8568952" cy="4649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8"/>
                <a:gridCol w="1152128"/>
                <a:gridCol w="1008112"/>
                <a:gridCol w="1224136"/>
                <a:gridCol w="1224136"/>
                <a:gridCol w="1224136"/>
                <a:gridCol w="1224136"/>
              </a:tblGrid>
              <a:tr h="370840">
                <a:tc rowSpan="2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Kolmogorov-Smirnova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Shapiro-</a:t>
                      </a: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Wilk</a:t>
                      </a:r>
                      <a:endParaRPr lang="ko-KR" alt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Statistic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Degree of Freedom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Significant  Probability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Statistic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Degree of Freedom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Significant  Probability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Aggression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0.127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0.200*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0.954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0.384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Stress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0.121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0.200*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0.935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0.159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Tension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0.158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0.163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0.915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0.059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Suspect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0.180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0.063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0.915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0.061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Balance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0.175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0.077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0.874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0.009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Charm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0.161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0.142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0.913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0.054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0.139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0.200*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0.961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0.518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Self-regulation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0.219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0.008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0.890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0.019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Inhibition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0.091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0.200*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0.942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0.213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latin typeface="Arial" pitchFamily="34" charset="0"/>
                          <a:cs typeface="Arial" pitchFamily="34" charset="0"/>
                        </a:rPr>
                        <a:t>Neutrocism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0.130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0.200*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0.941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0.204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5292080" y="6464369"/>
            <a:ext cx="34676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* : Lower limit of p</a:t>
            </a:r>
            <a:r>
              <a:rPr lang="ko-KR" altLang="ko-KR" sz="1200" dirty="0" smtClean="0">
                <a:latin typeface="Arial" pitchFamily="34" charset="0"/>
                <a:cs typeface="Arial" pitchFamily="34" charset="0"/>
              </a:rPr>
              <a:t>ositive 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significant </a:t>
            </a:r>
            <a:r>
              <a:rPr lang="ko-KR" altLang="ko-KR" sz="1200" dirty="0" smtClean="0">
                <a:latin typeface="Arial" pitchFamily="34" charset="0"/>
                <a:cs typeface="Arial" pitchFamily="34" charset="0"/>
              </a:rPr>
              <a:t>probability 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13461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바탕" pitchFamily="18" charset="-127"/>
                <a:cs typeface="Arial" pitchFamily="34" charset="0"/>
              </a:rPr>
              <a:t>Analysis result of the cognitive stress stimulation</a:t>
            </a:r>
            <a:r>
              <a:rPr kumimoji="1" lang="en-US" altLang="ko-K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바탕" pitchFamily="18" charset="-127"/>
                <a:cs typeface="Arial" pitchFamily="34" charset="0"/>
              </a:rPr>
              <a:t> 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바탕" pitchFamily="18" charset="-127"/>
                <a:cs typeface="Arial" pitchFamily="34" charset="0"/>
              </a:rPr>
              <a:t>by mathematic mental arithmetic</a:t>
            </a:r>
            <a:endParaRPr kumimoji="1" lang="en-US" altLang="ko-K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제목 5"/>
          <p:cNvSpPr>
            <a:spLocks noGrp="1"/>
          </p:cNvSpPr>
          <p:nvPr>
            <p:ph type="title"/>
          </p:nvPr>
        </p:nvSpPr>
        <p:spPr>
          <a:xfrm>
            <a:off x="107950" y="58713"/>
            <a:ext cx="6624638" cy="561975"/>
          </a:xfrm>
        </p:spPr>
        <p:txBody>
          <a:bodyPr/>
          <a:lstStyle/>
          <a:p>
            <a:r>
              <a:rPr lang="en-US" sz="2400" dirty="0" smtClean="0"/>
              <a:t>Analysis Result by experiment procedure  </a:t>
            </a:r>
            <a:endParaRPr sz="2400" dirty="0"/>
          </a:p>
        </p:txBody>
      </p:sp>
      <p:sp>
        <p:nvSpPr>
          <p:cNvPr id="5" name="직사각형 4"/>
          <p:cNvSpPr/>
          <p:nvPr/>
        </p:nvSpPr>
        <p:spPr>
          <a:xfrm>
            <a:off x="611560" y="1404065"/>
            <a:ext cx="8280920" cy="584775"/>
          </a:xfrm>
          <a:prstGeom prst="rect">
            <a:avLst/>
          </a:prstGeom>
          <a:ln>
            <a:solidFill>
              <a:srgbClr val="3884B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6 variables of Aggression, Charm, Energy, Self regulation, Inhibition, Neuroticism showed </a:t>
            </a:r>
          </a:p>
          <a:p>
            <a:pPr algn="just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the increasing pattern, but Stress variable was decreased.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97201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1. Resting state (Base)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660545"/>
            <a:ext cx="852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2. Comparison of statistical significance by the cognitive stress stimulation 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926" y="3303473"/>
            <a:ext cx="3414018" cy="147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830077"/>
            <a:ext cx="3459039" cy="147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4139952" y="3629342"/>
            <a:ext cx="4896544" cy="2319938"/>
          </a:xfrm>
          <a:prstGeom prst="rect">
            <a:avLst/>
          </a:prstGeom>
          <a:ln>
            <a:solidFill>
              <a:srgbClr val="3884B2"/>
            </a:solidFill>
          </a:ln>
        </p:spPr>
        <p:txBody>
          <a:bodyPr wrap="square">
            <a:noAutofit/>
          </a:bodyPr>
          <a:lstStyle/>
          <a:p>
            <a:pPr marL="342900" indent="-342900" algn="just">
              <a:buAutoNum type="arabicParenR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There is the difference of increase and decrease in Stress, Charm, Self regulation variables, but the statistically effective difference was not found.(Self regulation: z=   -1.215, p=.224), (Stress: t=1.766, p=.093), (Charm: t=-1.782, p=.090). </a:t>
            </a:r>
          </a:p>
          <a:p>
            <a:pPr marL="342900" indent="-342900" algn="just">
              <a:buAutoNum type="arabicParenR"/>
            </a:pPr>
            <a:r>
              <a:rPr lang="en-US" altLang="ko-KR" sz="1600" dirty="0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Energy and </a:t>
            </a:r>
            <a:r>
              <a:rPr lang="en-US" altLang="ko-KR" sz="1600" dirty="0" err="1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Neutrocism</a:t>
            </a:r>
            <a:r>
              <a:rPr lang="en-US" altLang="ko-KR" sz="1600" dirty="0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 variables showed the statistically effective difference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.(Energy: t=-3.341, p=.003), (Neuroticism: t=-2.773, p=.012) 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제목 5"/>
          <p:cNvSpPr>
            <a:spLocks noGrp="1"/>
          </p:cNvSpPr>
          <p:nvPr>
            <p:ph type="title"/>
          </p:nvPr>
        </p:nvSpPr>
        <p:spPr>
          <a:xfrm>
            <a:off x="107950" y="58713"/>
            <a:ext cx="6624638" cy="561975"/>
          </a:xfrm>
        </p:spPr>
        <p:txBody>
          <a:bodyPr/>
          <a:lstStyle/>
          <a:p>
            <a:r>
              <a:rPr lang="en-US" sz="2400" dirty="0" smtClean="0"/>
              <a:t>Analysis Result by experiment procedure  </a:t>
            </a:r>
            <a:endParaRPr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196752"/>
            <a:ext cx="853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3. Comparison of statistical significance by the emotional stress stimulation 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3456384" cy="151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467544" y="369089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The emotional video stimulation  showed the increasing pattern in Charm, and </a:t>
            </a:r>
          </a:p>
          <a:p>
            <a:pPr marL="342900" indent="-342900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 Neuroticism variables. </a:t>
            </a:r>
          </a:p>
          <a:p>
            <a:pPr marL="342900" indent="-342900"/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2) There was also the difference of  increase and decrease but </a:t>
            </a:r>
            <a:r>
              <a:rPr lang="en-US" altLang="ko-KR" dirty="0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did not show the statistically effective difference.</a:t>
            </a:r>
          </a:p>
          <a:p>
            <a:pPr marL="342900" indent="-342900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(Charm: t=-.517, p=.611), (Neuroticism: t= -.619,  p=.543)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5"/>
          <p:cNvSpPr>
            <a:spLocks noGrp="1"/>
          </p:cNvSpPr>
          <p:nvPr>
            <p:ph type="title"/>
          </p:nvPr>
        </p:nvSpPr>
        <p:spPr>
          <a:xfrm>
            <a:off x="107950" y="44450"/>
            <a:ext cx="6624638" cy="561975"/>
          </a:xfrm>
        </p:spPr>
        <p:txBody>
          <a:bodyPr/>
          <a:lstStyle/>
          <a:p>
            <a:r>
              <a:rPr lang="en-US" sz="2400" dirty="0" smtClean="0"/>
              <a:t>Conclusion and Discussion</a:t>
            </a:r>
            <a:endParaRPr sz="24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052736"/>
            <a:ext cx="8712968" cy="258532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Among 10 variables, </a:t>
            </a:r>
          </a:p>
          <a:p>
            <a:pPr algn="just"/>
            <a:endParaRPr lang="en-US" altLang="ko-K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altLang="ko-KR" b="1" dirty="0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The most of variables showed the significant variations in the cognitive stimulation, and the statistically effective difference was shown in Energy and </a:t>
            </a:r>
            <a:r>
              <a:rPr lang="en-US" altLang="ko-KR" b="1" dirty="0" err="1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Neutrocism</a:t>
            </a:r>
            <a:r>
              <a:rPr lang="en-US" altLang="ko-KR" b="1" dirty="0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 variables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altLang="ko-K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2) During the emotional stress stimulation to </a:t>
            </a:r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testees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there were the small variables with the same pattern variations and </a:t>
            </a:r>
            <a:r>
              <a:rPr lang="en-US" altLang="ko-KR" b="1" dirty="0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also the statistically effective difference was not found.</a:t>
            </a:r>
            <a:endParaRPr lang="ko-KR" altLang="en-US" b="1" dirty="0">
              <a:solidFill>
                <a:srgbClr val="3884B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41119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What are the lacking points, </a:t>
            </a:r>
            <a:endParaRPr lang="ko-KR" altLang="en-US" b="1" dirty="0">
              <a:solidFill>
                <a:srgbClr val="3884B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4687976"/>
            <a:ext cx="8784976" cy="1477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n-US" altLang="ko-KR" b="1" dirty="0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altLang="ko-KR" b="1" dirty="0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he small number of subjects involved in the study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when being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 given the differences in degree of individual acceptance of the emotions or stress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when 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the variables in the stress resistance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are considered</a:t>
            </a:r>
          </a:p>
          <a:p>
            <a:pPr marL="342900" indent="-342900" algn="just">
              <a:buAutoNum type="arabicParenR"/>
            </a:pPr>
            <a:endParaRPr lang="en-US" altLang="ko-KR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arenR"/>
            </a:pPr>
            <a:r>
              <a:rPr lang="en-US" altLang="ko-KR" b="1" dirty="0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altLang="ko-KR" b="1" dirty="0" smtClean="0">
                <a:solidFill>
                  <a:srgbClr val="3884B2"/>
                </a:solidFill>
                <a:latin typeface="Arial" pitchFamily="34" charset="0"/>
                <a:cs typeface="Arial" pitchFamily="34" charset="0"/>
              </a:rPr>
              <a:t>he emotional trigger stimulations were not diverse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4719</TotalTime>
  <Words>624</Words>
  <Application>Microsoft Office PowerPoint</Application>
  <PresentationFormat>화면 슬라이드 쇼(4:3)</PresentationFormat>
  <Paragraphs>138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기본 디자인</vt:lpstr>
      <vt:lpstr>슬라이드 1</vt:lpstr>
      <vt:lpstr>Research condition  </vt:lpstr>
      <vt:lpstr>Researching Objective and Testing scinario   </vt:lpstr>
      <vt:lpstr>Variations of 10 variables during stress stimulation  </vt:lpstr>
      <vt:lpstr>Analysis Result – Cognitive stress</vt:lpstr>
      <vt:lpstr>Analysis Result by experiment procedure  </vt:lpstr>
      <vt:lpstr>Analysis Result by experiment procedure  </vt:lpstr>
      <vt:lpstr>Conclusion and Discussion</vt:lpstr>
    </vt:vector>
  </TitlesOfParts>
  <Company>동양미래대학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동양미래대학 템플릿</dc:title>
  <dc:subject>교수님 강의용</dc:subject>
  <dc:creator>파워포인트전문가클럽-오마-최영규</dc:creator>
  <dc:description>파워포인트전문가클럽 "오마" 최영규가 제작한 템플릿입니다.
2010 11월 19일에 동양미래대학에 방문하여 제작했습니다.
많은 활용과 파워포인트 전문가 클럽에 많은 방문 바랍니다.
www.powerpoint.kr의 '오마'를 찾아주세요.</dc:description>
  <cp:lastModifiedBy>최진관</cp:lastModifiedBy>
  <cp:revision>599</cp:revision>
  <dcterms:created xsi:type="dcterms:W3CDTF">2010-11-19T05:44:04Z</dcterms:created>
  <dcterms:modified xsi:type="dcterms:W3CDTF">2018-07-03T02:29:39Z</dcterms:modified>
</cp:coreProperties>
</file>